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0" r:id="rId3"/>
    <p:sldId id="262" r:id="rId4"/>
    <p:sldId id="263" r:id="rId5"/>
    <p:sldId id="264" r:id="rId6"/>
    <p:sldId id="268" r:id="rId7"/>
    <p:sldId id="269" r:id="rId8"/>
    <p:sldId id="265" r:id="rId9"/>
    <p:sldId id="266" r:id="rId10"/>
    <p:sldId id="267" r:id="rId11"/>
    <p:sldId id="290" r:id="rId12"/>
    <p:sldId id="298" r:id="rId13"/>
    <p:sldId id="295" r:id="rId14"/>
    <p:sldId id="299" r:id="rId15"/>
    <p:sldId id="292" r:id="rId16"/>
    <p:sldId id="293" r:id="rId17"/>
    <p:sldId id="282" r:id="rId18"/>
    <p:sldId id="283" r:id="rId19"/>
    <p:sldId id="284" r:id="rId20"/>
    <p:sldId id="285" r:id="rId21"/>
    <p:sldId id="286" r:id="rId22"/>
    <p:sldId id="287" r:id="rId23"/>
    <p:sldId id="28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96832-87AB-4565-88D7-8427E4F711E5}" type="datetimeFigureOut">
              <a:rPr lang="en-US" smtClean="0"/>
              <a:t>5/15/2016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3621D-29C2-43B7-B617-F9A2069A7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89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Garbage 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Collection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It Is A Way To Destroy The Unused Objects.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To do so, we were using free() function in C language and delete() in C++. </a:t>
            </a:r>
            <a:endParaRPr lang="en-US" sz="24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But</a:t>
            </a:r>
            <a:r>
              <a:rPr lang="en-US" sz="2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in java it is performed automatically. So, java provides better memory management</a:t>
            </a:r>
            <a:r>
              <a:rPr lang="en-US" sz="2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In Java also we can do the Garbage Collection explicitly with the help of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() method </a:t>
            </a:r>
          </a:p>
        </p:txBody>
      </p:sp>
    </p:spTree>
    <p:extLst>
      <p:ext uri="{BB962C8B-B14F-4D97-AF65-F5344CB8AC3E}">
        <p14:creationId xmlns:p14="http://schemas.microsoft.com/office/powerpoint/2010/main" val="20402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Finally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200"/>
          </a:xfrm>
        </p:spPr>
        <p:txBody>
          <a:bodyPr/>
          <a:lstStyle/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finally block can be added after a try block and its catch blocks.</a:t>
            </a:r>
          </a:p>
          <a:p>
            <a:pPr>
              <a:buNone/>
            </a:pP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The finally block is executed</a:t>
            </a:r>
          </a:p>
          <a:p>
            <a:pPr>
              <a:buNone/>
            </a:pPr>
            <a:endParaRPr lang="en-US" sz="2400" b="1" u="sng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the try block throws no exceptions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the try block throws an exception which is caught by a catch block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an exception is thrown but not caught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295400" y="5624623"/>
            <a:ext cx="6400800" cy="838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buFontTx/>
              <a:buNone/>
            </a:pP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Finally  is always executed</a:t>
            </a:r>
            <a:endParaRPr lang="en-US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499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hrow, throws </a:t>
            </a:r>
            <a:endParaRPr lang="en-IN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399"/>
              </p:ext>
            </p:extLst>
          </p:nvPr>
        </p:nvGraphicFramePr>
        <p:xfrm>
          <a:off x="684628" y="838200"/>
          <a:ext cx="8154572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7172"/>
                <a:gridCol w="5867400"/>
              </a:tblGrid>
              <a:tr h="457200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throw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throws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 algn="just">
                        <a:buFontTx/>
                        <a:buNone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To throw an exception explicitly 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throw keyword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is used </a:t>
                      </a:r>
                      <a:endParaRPr lang="en-US" sz="2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IN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en-IN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buNone/>
                      </a:pPr>
                      <a:r>
                        <a:rPr lang="en-US" sz="2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Any method capable of causing exceptions must list all the exceptions possible during its execution, so that anyone calling that method gets a prior knowledge about which exceptions to handle. A method can do so by using the throws keyword </a:t>
                      </a:r>
                    </a:p>
                    <a:p>
                      <a:pPr algn="just">
                        <a:buNone/>
                      </a:pPr>
                      <a:endParaRPr lang="en-IN" sz="2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25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5364974"/>
              </p:ext>
            </p:extLst>
          </p:nvPr>
        </p:nvGraphicFramePr>
        <p:xfrm>
          <a:off x="533400" y="762000"/>
          <a:ext cx="8229600" cy="449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624417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throw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throws</a:t>
                      </a:r>
                      <a:endParaRPr lang="en-IN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395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Throw is used within method </a:t>
                      </a:r>
                      <a:endParaRPr lang="en-IN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Throws is used with method signature</a:t>
                      </a:r>
                      <a:endParaRPr lang="en-IN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395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You cannot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throw multiple exception with single throw</a:t>
                      </a:r>
                      <a:endParaRPr lang="en-IN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You can declare multiple exceptions with throws</a:t>
                      </a:r>
                      <a:endParaRPr lang="en-IN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23483">
                <a:tc>
                  <a:txBody>
                    <a:bodyPr/>
                    <a:lstStyle/>
                    <a:p>
                      <a:pPr algn="just"/>
                      <a:r>
                        <a:rPr lang="en-IN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Syntax :                                     throw new Type of exception (“ string ") ;</a:t>
                      </a:r>
                      <a:endParaRPr lang="en-IN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Syntax :  </a:t>
                      </a:r>
                    </a:p>
                    <a:p>
                      <a:pPr algn="just"/>
                      <a:r>
                        <a:rPr lang="en-IN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method_name</a:t>
                      </a:r>
                      <a:r>
                        <a:rPr lang="en-IN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IN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parameter_list</a:t>
                      </a:r>
                      <a:r>
                        <a:rPr lang="en-IN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) throws Types of exception </a:t>
                      </a:r>
                      <a:endParaRPr lang="en-IN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429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Throw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Test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avg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()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try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throw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ArithmeticException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1" dirty="0">
                <a:solidFill>
                  <a:srgbClr val="2A00FF"/>
                </a:solidFill>
                <a:latin typeface="Courier New"/>
              </a:rPr>
              <a:t>" have a great day "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);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catch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ArithmeticException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e)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0000"/>
                </a:solidFill>
                <a:latin typeface="Courier New"/>
              </a:rPr>
              <a:t>System.</a:t>
            </a:r>
            <a:r>
              <a:rPr lang="en-US" i="1" dirty="0" err="1">
                <a:solidFill>
                  <a:srgbClr val="0000C0"/>
                </a:solidFill>
                <a:latin typeface="Courier New"/>
              </a:rPr>
              <a:t>out</a:t>
            </a:r>
            <a:r>
              <a:rPr lang="en-US" i="1" dirty="0" err="1">
                <a:solidFill>
                  <a:srgbClr val="000000"/>
                </a:solidFill>
                <a:latin typeface="Courier New"/>
              </a:rPr>
              <a:t>.println</a:t>
            </a:r>
            <a:r>
              <a:rPr lang="en-US" i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i="1" dirty="0" err="1">
                <a:solidFill>
                  <a:srgbClr val="000000"/>
                </a:solidFill>
                <a:latin typeface="Courier New"/>
              </a:rPr>
              <a:t>e.getMessage</a:t>
            </a:r>
            <a:r>
              <a:rPr lang="en-US" i="1" dirty="0">
                <a:solidFill>
                  <a:srgbClr val="000000"/>
                </a:solidFill>
                <a:latin typeface="Courier New"/>
              </a:rPr>
              <a:t>());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main(String 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args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[])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r>
              <a:rPr lang="en-US" i="1" dirty="0" err="1">
                <a:solidFill>
                  <a:srgbClr val="000000"/>
                </a:solidFill>
                <a:latin typeface="Courier New"/>
              </a:rPr>
              <a:t>avg</a:t>
            </a:r>
            <a:r>
              <a:rPr lang="en-US" i="1" dirty="0">
                <a:solidFill>
                  <a:srgbClr val="000000"/>
                </a:solidFill>
                <a:latin typeface="Courier New"/>
              </a:rPr>
              <a:t>();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9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224"/>
            <a:ext cx="8229600" cy="725976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Throws</a:t>
            </a:r>
            <a:endParaRPr lang="en-US" sz="4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Test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function1()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ArithmeticException,ArrayIndexOutOfBoundsException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try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7F0055"/>
                </a:solidFill>
                <a:latin typeface="Courier New"/>
              </a:rPr>
              <a:t>int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a=10/0;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catch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IndexOutOfBoundsException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e)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0000"/>
                </a:solidFill>
                <a:latin typeface="Courier New"/>
              </a:rPr>
              <a:t>System.</a:t>
            </a:r>
            <a:r>
              <a:rPr lang="en-US" i="1" dirty="0" err="1">
                <a:solidFill>
                  <a:srgbClr val="0000C0"/>
                </a:solidFill>
                <a:latin typeface="Courier New"/>
              </a:rPr>
              <a:t>out</a:t>
            </a:r>
            <a:r>
              <a:rPr lang="en-US" i="1" dirty="0" err="1">
                <a:solidFill>
                  <a:srgbClr val="000000"/>
                </a:solidFill>
                <a:latin typeface="Courier New"/>
              </a:rPr>
              <a:t>.println</a:t>
            </a:r>
            <a:r>
              <a:rPr lang="en-US" i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urier New"/>
              </a:rPr>
              <a:t>"Hello I am called method "</a:t>
            </a:r>
            <a:r>
              <a:rPr lang="en-US" i="1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urier New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main(String 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args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[])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 </a:t>
            </a:r>
          </a:p>
          <a:p>
            <a:pPr marL="0" indent="0">
              <a:buNone/>
            </a:pPr>
            <a:endParaRPr lang="en-US" dirty="0">
              <a:latin typeface="Courier New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try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{</a:t>
            </a:r>
          </a:p>
          <a:p>
            <a:pPr marL="0" indent="0">
              <a:buNone/>
            </a:pPr>
            <a:r>
              <a:rPr lang="en-US" i="1" dirty="0">
                <a:solidFill>
                  <a:srgbClr val="000000"/>
                </a:solidFill>
                <a:latin typeface="Courier New"/>
              </a:rPr>
              <a:t>function1();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</a:t>
            </a:r>
          </a:p>
          <a:p>
            <a:pPr marL="0" indent="0">
              <a:buNone/>
            </a:pPr>
            <a:endParaRPr lang="en-US" dirty="0">
              <a:latin typeface="Courier New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Courier New"/>
              </a:rPr>
              <a:t>catch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ArithmeticException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urier New"/>
              </a:rPr>
              <a:t>ee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 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{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0000"/>
                </a:solidFill>
                <a:latin typeface="Courier New"/>
              </a:rPr>
              <a:t>System.</a:t>
            </a:r>
            <a:r>
              <a:rPr lang="en-US" i="1" dirty="0" err="1">
                <a:solidFill>
                  <a:srgbClr val="0000C0"/>
                </a:solidFill>
                <a:latin typeface="Courier New"/>
              </a:rPr>
              <a:t>out</a:t>
            </a:r>
            <a:r>
              <a:rPr lang="en-US" i="1" dirty="0" err="1">
                <a:solidFill>
                  <a:srgbClr val="000000"/>
                </a:solidFill>
                <a:latin typeface="Courier New"/>
              </a:rPr>
              <a:t>.println</a:t>
            </a:r>
            <a:r>
              <a:rPr lang="en-US" i="1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urier New"/>
              </a:rPr>
              <a:t>"Hello I am calling method"</a:t>
            </a:r>
            <a:r>
              <a:rPr lang="en-US" i="1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pPr marL="0" indent="0">
              <a:buNone/>
            </a:pPr>
            <a:endParaRPr lang="en-US" dirty="0">
              <a:latin typeface="Courier New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 </a:t>
            </a:r>
          </a:p>
          <a:p>
            <a:pPr marL="0" indent="0">
              <a:buNone/>
            </a:pPr>
            <a:endParaRPr lang="en-US" dirty="0">
              <a:latin typeface="Courier New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110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Unknown Exceptions 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Whenever developer do not known what type of exception is going to be raised in the try block is known as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unknown Exception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3733800"/>
            <a:ext cx="6095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Handling Unknown Exceptions 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4572000"/>
            <a:ext cx="84581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 Exception class and then use any one of these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obj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) ;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obj.getMessage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());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obj.printStackTrace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(); </a:t>
            </a:r>
          </a:p>
        </p:txBody>
      </p:sp>
    </p:spTree>
    <p:extLst>
      <p:ext uri="{BB962C8B-B14F-4D97-AF65-F5344CB8AC3E}">
        <p14:creationId xmlns:p14="http://schemas.microsoft.com/office/powerpoint/2010/main" val="970788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obj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; 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997803"/>
            <a:ext cx="807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is used to display the Exception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message along with its type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304800" y="1828800"/>
            <a:ext cx="85344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obj.getMessage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());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320" y="2851794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It is used to display the Exception </a:t>
            </a:r>
            <a:r>
              <a:rPr lang="en-US" sz="2400" dirty="0" smtClean="0"/>
              <a:t>message</a:t>
            </a:r>
            <a:endParaRPr lang="en-US" sz="24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335280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obj.printStackTrace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(); </a:t>
            </a:r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590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It is used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to display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following things 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Exception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message along with its type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Package name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class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name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Method name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Line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number at which Exception 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raised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94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Checked </a:t>
            </a:r>
            <a:r>
              <a:rPr lang="en-US" b="1" dirty="0">
                <a:solidFill>
                  <a:srgbClr val="FF0000"/>
                </a:solidFill>
              </a:rPr>
              <a:t>Exception Classes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860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FileNotFoundException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ClassNotFoundException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IOException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InterruptedException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81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FileNotFoundException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given filename is not available in a specific location ( in file handling concept) then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FileNotFoundException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will be raised.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ClassNotFoundException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is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occured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when an application tries to load a class but no definition for the specified class name could be found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IOException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exception is raised whenever problem occurred while writing and reading the data in the file . This exception is occurred due to following reason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try to read data which is corrupted.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try to write on file but file is read only.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966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4572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InterruptedException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is raised whenever one thread is disturb the other thread.</a:t>
            </a:r>
          </a:p>
        </p:txBody>
      </p:sp>
    </p:spTree>
    <p:extLst>
      <p:ext uri="{BB962C8B-B14F-4D97-AF65-F5344CB8AC3E}">
        <p14:creationId xmlns:p14="http://schemas.microsoft.com/office/powerpoint/2010/main" val="3537597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14282" y="285727"/>
            <a:ext cx="8786874" cy="230507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gc() Method</a:t>
            </a:r>
          </a:p>
          <a:p>
            <a:pPr algn="ctr">
              <a:buNone/>
            </a:pPr>
            <a:endParaRPr lang="en-IN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gc() method is used to call garbage collector explicitly. 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However gc() method does not gurantee  that JVM will perform the garbage collection. It only request the JVM for garbage collection.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77068" y="2514600"/>
            <a:ext cx="8715436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n-US" sz="2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sz="2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inalize</a:t>
            </a:r>
            <a:r>
              <a:rPr kumimoji="0" lang="en-US" sz="2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() Method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It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is called by garbage collection before collecting object.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Sometimes an object need to perform some specific tasks before getting destroyed such as closing an open connection or releasing any resources hold. To handle such situation finalize() is used.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600" b="1" u="sng" baseline="0" dirty="0" smtClean="0">
                <a:latin typeface="Times New Roman" pitchFamily="18" charset="0"/>
                <a:cs typeface="Times New Roman" pitchFamily="18" charset="0"/>
              </a:rPr>
              <a:t>Syntax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600" b="1" u="sng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4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193" y="5252484"/>
            <a:ext cx="2819400" cy="137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Un-Checked Exception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ArithmeticException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ArrayIndexOutOfBoundsException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StringIndexOutOfBoundsException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NumberFormateException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NullPointerException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NoSuchMethodException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NoSuchFieldException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75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ArithmeticException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is raised because of problem in arithmetic operation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divide by zero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ArrayIndexOutOfBoundsException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will be raised whenever given index value of an array is out of range. The index is either negative or greater than or equal to the size 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array.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a[]=</a:t>
            </a: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400" dirty="0">
                <a:solidFill>
                  <a:srgbClr val="CD5C5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];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a[</a:t>
            </a:r>
            <a:r>
              <a:rPr lang="en-US" sz="2400" dirty="0" smtClean="0">
                <a:solidFill>
                  <a:srgbClr val="CD5C5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]=</a:t>
            </a:r>
            <a:r>
              <a:rPr lang="en-US" sz="2400" dirty="0">
                <a:solidFill>
                  <a:srgbClr val="CD5C5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2400" dirty="0" err="1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ArrayIndexOutOfBoundsException</a:t>
            </a:r>
            <a:r>
              <a:rPr lang="en-US" sz="2400" dirty="0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35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6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StringIndexOutOfBoundsException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will be raised whenever given index value of string is out of range. The index is either negative or greater than or equal to the size of the array.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s=</a:t>
            </a:r>
            <a:r>
              <a:rPr lang="en-US" sz="2400" dirty="0">
                <a:solidFill>
                  <a:srgbClr val="EE14BA"/>
                </a:solidFill>
                <a:latin typeface="Times New Roman" pitchFamily="18" charset="0"/>
                <a:cs typeface="Times New Roman" pitchFamily="18" charset="0"/>
              </a:rPr>
              <a:t>"Hello"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s.charAt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smtClean="0">
                <a:solidFill>
                  <a:srgbClr val="CD5C5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2400" dirty="0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// Exception </a:t>
            </a:r>
            <a:r>
              <a:rPr lang="en-US" sz="2400" dirty="0" smtClean="0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raised</a:t>
            </a:r>
          </a:p>
          <a:p>
            <a:pPr marL="0" indent="0">
              <a:buNone/>
            </a:pP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NumberFormateException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will be raised whenever you trying to store any input value in the un-authorized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datatype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a;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dirty="0">
                <a:solidFill>
                  <a:srgbClr val="EE14BA"/>
                </a:solidFill>
                <a:latin typeface="Times New Roman" pitchFamily="18" charset="0"/>
                <a:cs typeface="Times New Roman" pitchFamily="18" charset="0"/>
              </a:rPr>
              <a:t>"Hello"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055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601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NoSuchMethodException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will be raised whenever calling method is not existing in the program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NullPointerException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NullPointerException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thrown when an application is trying to use or access an object whose reference equals to null.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s=</a:t>
            </a: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null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.println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s.length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());</a:t>
            </a:r>
            <a:r>
              <a:rPr lang="en-US" sz="2400" dirty="0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2400" dirty="0" err="1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NullPointerException</a:t>
            </a:r>
            <a:r>
              <a:rPr lang="en-US" sz="2400" dirty="0">
                <a:solidFill>
                  <a:srgbClr val="05A30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rgbClr val="05A30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5A30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StackOverFlowException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throw when full the stack because the recursion method are stored in stack area.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970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228600"/>
            <a:ext cx="8686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public class TestGarbage1 {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protected void finalize()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{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("object is garbage collected"); }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public static void main(String[]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{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TestGarbage1 obj1=new TestGarbage1();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TestGarbage1 obj2=new TestGarbage1();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TestGarbage1 obj3=new TestGarbage1();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obj1=null;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obj2=null;</a:t>
            </a:r>
          </a:p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System.gc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 algn="just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306913"/>
            <a:ext cx="53340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981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IN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7684"/>
            <a:ext cx="8229600" cy="919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Exception </a:t>
            </a:r>
            <a:r>
              <a:rPr lang="en-US" sz="2400" dirty="0"/>
              <a:t>is an event that </a:t>
            </a:r>
            <a:r>
              <a:rPr lang="en-US" sz="2400" dirty="0" smtClean="0"/>
              <a:t>disturbs the </a:t>
            </a:r>
            <a:r>
              <a:rPr lang="en-US" sz="2400" dirty="0"/>
              <a:t>normal flow of the program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2057400"/>
            <a:ext cx="82296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Some of these exceptions are caused by programmer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others by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user ,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 others by physical resources that have failed in some manner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We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have three categories of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Exceptions:</a:t>
            </a:r>
          </a:p>
          <a:p>
            <a:pPr marL="0" indent="0">
              <a:buNone/>
            </a:pP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Checked </a:t>
            </a:r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exceptions:</a:t>
            </a:r>
            <a:r>
              <a:rPr lang="en-US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checked exception is an exception that occurs at the compile time, these are also called 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compile time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exceptions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Programmer should take care of (handle) these exceptions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example, if you use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FileReader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class in your program to read data from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file which do not exist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73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451" y="914400"/>
            <a:ext cx="8229600" cy="2743200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Unchecked exceptions: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Unchecked exception is an exception that occurs at the time of execution,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these are also called as Runtime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Exceptions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example, if you have declared an array of size 5 in your program, and trying to call the 6th element of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array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2920" y="4419600"/>
            <a:ext cx="83058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Errors: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not exceptions at all, but problems that arise beyond the control of the user or the programmer 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example, if a stack overflow occurs, an error will arise. They are also ignored at the time of compilation </a:t>
            </a:r>
          </a:p>
        </p:txBody>
      </p:sp>
    </p:spTree>
    <p:extLst>
      <p:ext uri="{BB962C8B-B14F-4D97-AF65-F5344CB8AC3E}">
        <p14:creationId xmlns:p14="http://schemas.microsoft.com/office/powerpoint/2010/main" val="287020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Why to use Exception Handling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Testtrycatch1{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static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main(String 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args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[]){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   </a:t>
            </a:r>
            <a:r>
              <a:rPr lang="en-US" sz="2400" b="1" dirty="0" err="1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data=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400" dirty="0">
                <a:solidFill>
                  <a:srgbClr val="008200"/>
                </a:solidFill>
                <a:latin typeface="Times New Roman" pitchFamily="18" charset="0"/>
                <a:cs typeface="Times New Roman" pitchFamily="18" charset="0"/>
              </a:rPr>
              <a:t>//may throw exception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   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"rest of the code..."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 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Output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in thread main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java.lang.ArithmeticException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:/ by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zero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displayed in the above example, rest of the code is not executed (in such case, rest of the code... statement is not printed).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can be 100 lines of code after exception. So all the code after exception will not be executed.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36211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Therefore there is a need for exception Handling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2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Testtrycatch2{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static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main(String 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args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[]){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try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{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   </a:t>
            </a:r>
            <a:r>
              <a:rPr lang="en-US" sz="2400" b="1" dirty="0" err="1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data=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}</a:t>
            </a:r>
            <a:r>
              <a:rPr lang="en-US" sz="2400" b="1" dirty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catch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ArithmeticException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e){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(e);}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System.out.println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"rest of the code..."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  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  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Output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Exception in thread main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java.lang.ArithmeticException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:/ by zero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code...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81000" y="5830669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Now, as displayed in the above example, rest of the code is executed i.e. rest of the code... statement is printed.</a:t>
            </a:r>
          </a:p>
        </p:txBody>
      </p:sp>
    </p:spTree>
    <p:extLst>
      <p:ext uri="{BB962C8B-B14F-4D97-AF65-F5344CB8AC3E}">
        <p14:creationId xmlns:p14="http://schemas.microsoft.com/office/powerpoint/2010/main" val="2898442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There are 5 keywords used in java exception handling.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v"/>
            </a:pPr>
            <a:r>
              <a:rPr lang="en-US" sz="2400" dirty="0"/>
              <a:t>try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catch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finally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throw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/>
              <a:t>throws</a:t>
            </a:r>
          </a:p>
        </p:txBody>
      </p:sp>
    </p:spTree>
    <p:extLst>
      <p:ext uri="{BB962C8B-B14F-4D97-AF65-F5344CB8AC3E}">
        <p14:creationId xmlns:p14="http://schemas.microsoft.com/office/powerpoint/2010/main" val="2146128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try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35052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Java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try block is used to enclose the code that might throw an exception.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any exception occurs in try block then CPU controls comes out to the try block and executes appropriate catch block.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After executing appropriate catch block, even through we use run time statement, CPU control never goes to try block to execute the rest of the statements.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and every try block must be immediately followed by catch block that is no intermediate statements are allowed between try and catch block.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4465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0B0F0"/>
                </a:solidFill>
              </a:rPr>
              <a:t>Catch block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81000" y="2697162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1480" y="5352871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Java catch block is used to handle the Exception. It must be used after the try block only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You can use multiple catch block with a single try.</a:t>
            </a:r>
          </a:p>
        </p:txBody>
      </p:sp>
    </p:spTree>
    <p:extLst>
      <p:ext uri="{BB962C8B-B14F-4D97-AF65-F5344CB8AC3E}">
        <p14:creationId xmlns:p14="http://schemas.microsoft.com/office/powerpoint/2010/main" val="424661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1008</Words>
  <Application>Microsoft Office PowerPoint</Application>
  <PresentationFormat>On-screen Show (4:3)</PresentationFormat>
  <Paragraphs>218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Garbage Collection</vt:lpstr>
      <vt:lpstr>PowerPoint Presentation</vt:lpstr>
      <vt:lpstr>PowerPoint Presentation</vt:lpstr>
      <vt:lpstr>Exception</vt:lpstr>
      <vt:lpstr>PowerPoint Presentation</vt:lpstr>
      <vt:lpstr>Why to use Exception Handling</vt:lpstr>
      <vt:lpstr>Therefore there is a need for exception Handling</vt:lpstr>
      <vt:lpstr>PowerPoint Presentation</vt:lpstr>
      <vt:lpstr>try block</vt:lpstr>
      <vt:lpstr>Finally</vt:lpstr>
      <vt:lpstr>throw, throws </vt:lpstr>
      <vt:lpstr>PowerPoint Presentation</vt:lpstr>
      <vt:lpstr>Throw </vt:lpstr>
      <vt:lpstr>Throws</vt:lpstr>
      <vt:lpstr>Unknown Exceptions </vt:lpstr>
      <vt:lpstr>1. System.out.println ( obj ) ;  </vt:lpstr>
      <vt:lpstr> Checked Exception Classes </vt:lpstr>
      <vt:lpstr>PowerPoint Presentation</vt:lpstr>
      <vt:lpstr>PowerPoint Presentation</vt:lpstr>
      <vt:lpstr>Un-Checked Exception Classes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Garbage Collection</dc:title>
  <dc:creator>Riteh</dc:creator>
  <cp:lastModifiedBy>Ritesh</cp:lastModifiedBy>
  <cp:revision>38</cp:revision>
  <dcterms:created xsi:type="dcterms:W3CDTF">2006-08-16T00:00:00Z</dcterms:created>
  <dcterms:modified xsi:type="dcterms:W3CDTF">2016-05-15T17:49:16Z</dcterms:modified>
</cp:coreProperties>
</file>