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22" y="1286056"/>
            <a:ext cx="8229600" cy="14516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Design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Applet based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java program to find the area and perimeter of a rectangle given its length and width.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440" y="3420359"/>
            <a:ext cx="5529600" cy="30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318273"/>
            <a:ext cx="7772400" cy="898654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pPr algn="ctr" defTabSz="914116">
              <a:spcBef>
                <a:spcPct val="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ea typeface="+mj-ea"/>
                <a:cs typeface="Times New Roman" pitchFamily="18" charset="0"/>
              </a:rPr>
              <a:t>Java GUI</a:t>
            </a:r>
            <a:endParaRPr lang="en-US" sz="4400" b="1" dirty="0">
              <a:solidFill>
                <a:srgbClr val="0070C0"/>
              </a:solidFill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2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0"/>
            <a:ext cx="8229600" cy="66534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Final Code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22" y="1009544"/>
            <a:ext cx="8229600" cy="55627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/>
              <a:t>import javax.swing.*;</a:t>
            </a:r>
          </a:p>
          <a:p>
            <a:pPr>
              <a:buNone/>
            </a:pPr>
            <a:r>
              <a:rPr lang="en-US" sz="1800" dirty="0"/>
              <a:t>import java.awt.*;</a:t>
            </a:r>
          </a:p>
          <a:p>
            <a:pPr>
              <a:buNone/>
            </a:pPr>
            <a:r>
              <a:rPr lang="en-US" sz="1800" dirty="0"/>
              <a:t>import java.awt.event.*;</a:t>
            </a:r>
          </a:p>
          <a:p>
            <a:pPr>
              <a:buNone/>
            </a:pPr>
            <a:r>
              <a:rPr lang="en-US" sz="1800" dirty="0"/>
              <a:t>import java.awt.Graphics;       // program uses class Graphics</a:t>
            </a:r>
          </a:p>
          <a:p>
            <a:pPr>
              <a:buNone/>
            </a:pPr>
            <a:r>
              <a:rPr lang="en-US" sz="1800" dirty="0"/>
              <a:t>import javax.swing.JApplet;     // program uses class JApplet </a:t>
            </a:r>
          </a:p>
          <a:p>
            <a:pPr>
              <a:buNone/>
            </a:pPr>
            <a:endParaRPr lang="en-IN" sz="1800" dirty="0"/>
          </a:p>
          <a:p>
            <a:pPr>
              <a:buNone/>
            </a:pPr>
            <a:r>
              <a:rPr lang="en-IN" sz="1800" dirty="0"/>
              <a:t>public class</a:t>
            </a:r>
            <a:r>
              <a:rPr lang="en-IN" sz="1800" b="1" dirty="0"/>
              <a:t> RectangleGUIFinal </a:t>
            </a:r>
            <a:r>
              <a:rPr lang="en-IN" sz="1800" dirty="0"/>
              <a:t>extends JApplet{</a:t>
            </a:r>
          </a:p>
          <a:p>
            <a:pPr>
              <a:buNone/>
            </a:pPr>
            <a:r>
              <a:rPr lang="en-IN" sz="1800" dirty="0"/>
              <a:t>	private JLabel lengthL, widthL, areaL, perimeterL;</a:t>
            </a:r>
          </a:p>
          <a:p>
            <a:pPr>
              <a:buNone/>
            </a:pPr>
            <a:r>
              <a:rPr lang="en-IN" sz="1800" dirty="0"/>
              <a:t>    	private JTextField lengthTF, widthTF, areaTF,perimeterTF;</a:t>
            </a:r>
          </a:p>
          <a:p>
            <a:pPr>
              <a:buNone/>
            </a:pPr>
            <a:r>
              <a:rPr lang="en-IN" sz="1800" dirty="0"/>
              <a:t>	private JButton calculateB,</a:t>
            </a:r>
            <a:r>
              <a:rPr lang="en-US" sz="1800" dirty="0"/>
              <a:t> exitB</a:t>
            </a:r>
            <a:r>
              <a:rPr lang="en-IN" sz="1800" dirty="0"/>
              <a:t>; </a:t>
            </a:r>
          </a:p>
          <a:p>
            <a:pPr>
              <a:buNone/>
            </a:pPr>
            <a:r>
              <a:rPr lang="en-US" sz="1800" dirty="0"/>
              <a:t>private ExitButtonHandler ebHandler;</a:t>
            </a:r>
          </a:p>
          <a:p>
            <a:pPr>
              <a:buNone/>
            </a:pPr>
            <a:r>
              <a:rPr lang="en-IN" sz="1800" dirty="0"/>
              <a:t>private CalculateButtonHandler cbHandler;  </a:t>
            </a:r>
          </a:p>
          <a:p>
            <a:pPr>
              <a:buNone/>
            </a:pPr>
            <a:r>
              <a:rPr lang="en-US" sz="1800" dirty="0"/>
              <a:t>	</a:t>
            </a:r>
          </a:p>
          <a:p>
            <a:pPr>
              <a:buNone/>
            </a:pPr>
            <a:r>
              <a:rPr lang="en-US" sz="1800" dirty="0"/>
              <a:t>  public </a:t>
            </a:r>
            <a:r>
              <a:rPr lang="en-US" sz="1800" b="1" dirty="0"/>
              <a:t>void init () </a:t>
            </a:r>
            <a:r>
              <a:rPr lang="en-US" sz="1800" dirty="0"/>
              <a:t>{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		                   </a:t>
            </a:r>
            <a:r>
              <a:rPr lang="en-US" sz="2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the four labels</a:t>
            </a:r>
          </a:p>
          <a:p>
            <a:pPr marL="0">
              <a:buNone/>
            </a:pPr>
            <a:r>
              <a:rPr lang="en-US" sz="1800" dirty="0"/>
              <a:t>		</a:t>
            </a:r>
            <a:r>
              <a:rPr lang="en-US" sz="1800" dirty="0"/>
              <a:t>lengthL </a:t>
            </a:r>
            <a:r>
              <a:rPr lang="en-US" sz="1800" dirty="0"/>
              <a:t>= new JLabel("Enter the length: ", SwingConstants.RIGHT);</a:t>
            </a:r>
          </a:p>
          <a:p>
            <a:pPr marL="0">
              <a:buNone/>
            </a:pPr>
            <a:r>
              <a:rPr lang="en-US" sz="1800" dirty="0"/>
              <a:t>		</a:t>
            </a:r>
            <a:r>
              <a:rPr lang="en-US" sz="1800" dirty="0"/>
              <a:t>widthL </a:t>
            </a:r>
            <a:r>
              <a:rPr lang="en-US" sz="1800" dirty="0"/>
              <a:t>= new JLabel("Enter the width: ", SwingConstants.RIGHT);</a:t>
            </a:r>
          </a:p>
          <a:p>
            <a:pPr marL="0">
              <a:buNone/>
            </a:pPr>
            <a:r>
              <a:rPr lang="en-US" sz="1800" dirty="0"/>
              <a:t>		</a:t>
            </a:r>
            <a:r>
              <a:rPr lang="en-US" sz="1800" dirty="0"/>
              <a:t>areaL </a:t>
            </a:r>
            <a:r>
              <a:rPr lang="en-US" sz="1800" dirty="0"/>
              <a:t>= new JLabel("Area: ", SwingConstants.RIGHT);</a:t>
            </a:r>
          </a:p>
          <a:p>
            <a:pPr marL="0">
              <a:buNone/>
            </a:pPr>
            <a:r>
              <a:rPr lang="en-US" sz="1800" dirty="0"/>
              <a:t>	 </a:t>
            </a:r>
            <a:r>
              <a:rPr lang="en-US" sz="1800" dirty="0"/>
              <a:t>                   </a:t>
            </a:r>
            <a:r>
              <a:rPr lang="en-IN" sz="1800" dirty="0"/>
              <a:t>perimeterL </a:t>
            </a:r>
            <a:r>
              <a:rPr lang="en-IN" sz="1800" dirty="0"/>
              <a:t>= new JLabel("Perimeter: ", SwingConstants.RIGHT);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2086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22" y="1009545"/>
            <a:ext cx="8229600" cy="55301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the four text fields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lengthTF = new JTextField(10);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widthTF = new JTextField(10);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areaTF = new JTextField(10);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perimeterTF = new JTextField(10);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Calculate Button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calculateB = new JButton("Calculate");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cbHandler = new CalculateButtonHandler();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                 calculateB.addActionListener(cbHandler);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Exit Button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exitB = new JButton("Exit");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ebHandler = new ExitButtonHandler();</a:t>
            </a:r>
          </a:p>
          <a:p>
            <a:pPr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exitB.addActionListener(ebHandler);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7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22" y="802166"/>
            <a:ext cx="8229600" cy="5324239"/>
          </a:xfrm>
        </p:spPr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>
                <a:solidFill>
                  <a:srgbClr val="7030A0"/>
                </a:solidFill>
              </a:rPr>
              <a:t>                                            // 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 : Adding content pane to The Container Window </a:t>
            </a:r>
            <a:endParaRPr lang="en-US" sz="18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1800" dirty="0"/>
              <a:t>				Container pane = getContentPane();</a:t>
            </a:r>
          </a:p>
          <a:p>
            <a:pPr>
              <a:buNone/>
            </a:pPr>
            <a:r>
              <a:rPr lang="en-US" sz="1800" dirty="0">
                <a:solidFill>
                  <a:srgbClr val="7030A0"/>
                </a:solidFill>
              </a:rPr>
              <a:t>				//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Setting layout inside content pane </a:t>
            </a:r>
            <a:endParaRPr lang="en-US" sz="18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1800" dirty="0">
                <a:solidFill>
                  <a:srgbClr val="7030A0"/>
                </a:solidFill>
              </a:rPr>
              <a:t>				</a:t>
            </a:r>
            <a:r>
              <a:rPr lang="en-US" sz="1800" dirty="0"/>
              <a:t>pane.setLayout(new GridLayout(5, 2));</a:t>
            </a:r>
          </a:p>
          <a:p>
            <a:pPr>
              <a:buNone/>
            </a:pPr>
            <a:r>
              <a:rPr lang="en-US" sz="1800" dirty="0">
                <a:solidFill>
                  <a:srgbClr val="7030A0"/>
                </a:solidFill>
              </a:rPr>
              <a:t>				//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Adding Components to the content pane </a:t>
            </a:r>
            <a:endParaRPr lang="en-US" sz="18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1800" dirty="0">
                <a:solidFill>
                  <a:srgbClr val="7030A0"/>
                </a:solidFill>
              </a:rPr>
              <a:t>				</a:t>
            </a:r>
            <a:r>
              <a:rPr lang="en-US" sz="1800" dirty="0"/>
              <a:t>pane.add(lengthL);</a:t>
            </a:r>
          </a:p>
          <a:p>
            <a:pPr>
              <a:buNone/>
            </a:pPr>
            <a:r>
              <a:rPr lang="en-US" sz="1800" dirty="0"/>
              <a:t>				pane.add(lengthTF);</a:t>
            </a:r>
          </a:p>
          <a:p>
            <a:pPr>
              <a:buNone/>
            </a:pPr>
            <a:r>
              <a:rPr lang="en-US" sz="1800" dirty="0"/>
              <a:t>				pane.add(widthL);</a:t>
            </a:r>
          </a:p>
          <a:p>
            <a:pPr>
              <a:buNone/>
            </a:pPr>
            <a:r>
              <a:rPr lang="en-US" sz="1800" dirty="0"/>
              <a:t>				pane.add(widthTF);</a:t>
            </a:r>
          </a:p>
          <a:p>
            <a:pPr>
              <a:buNone/>
            </a:pPr>
            <a:r>
              <a:rPr lang="en-US" sz="1800" dirty="0"/>
              <a:t>				 pane.add(areaL);</a:t>
            </a:r>
          </a:p>
          <a:p>
            <a:pPr>
              <a:buNone/>
            </a:pPr>
            <a:r>
              <a:rPr lang="en-US" sz="1800" dirty="0"/>
              <a:t>				pane.add(areaTF);</a:t>
            </a:r>
          </a:p>
          <a:p>
            <a:pPr>
              <a:buNone/>
            </a:pPr>
            <a:r>
              <a:rPr lang="en-US" sz="1800" dirty="0"/>
              <a:t>				pane.add(perimeterL);</a:t>
            </a:r>
          </a:p>
          <a:p>
            <a:pPr>
              <a:buNone/>
            </a:pPr>
            <a:r>
              <a:rPr lang="en-US" sz="1800" dirty="0"/>
              <a:t>				pane.add(perimeterTF);</a:t>
            </a:r>
          </a:p>
          <a:p>
            <a:pPr>
              <a:buNone/>
            </a:pPr>
            <a:r>
              <a:rPr lang="en-US" sz="1800" dirty="0"/>
              <a:t>				pane.add(calculateB</a:t>
            </a:r>
            <a:r>
              <a:rPr lang="en-US" sz="1800" dirty="0"/>
              <a:t>);</a:t>
            </a:r>
          </a:p>
          <a:p>
            <a:pPr algn="ctr">
              <a:buNone/>
            </a:pPr>
            <a:r>
              <a:rPr lang="en-US" sz="1800" dirty="0"/>
              <a:t>pane.add(exitB);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r>
              <a:rPr lang="en-US" sz="1800" dirty="0"/>
              <a:t>				</a:t>
            </a:r>
          </a:p>
          <a:p>
            <a:pPr>
              <a:buNone/>
            </a:pPr>
            <a:r>
              <a:rPr lang="en-US" sz="1800" dirty="0">
                <a:solidFill>
                  <a:srgbClr val="7030A0"/>
                </a:solidFill>
              </a:rPr>
              <a:t>				</a:t>
            </a:r>
            <a:r>
              <a:rPr lang="en-US" sz="1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611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22" y="318273"/>
            <a:ext cx="8229600" cy="5875816"/>
          </a:xfrm>
        </p:spPr>
        <p:txBody>
          <a:bodyPr>
            <a:normAutofit fontScale="85000" lnSpcReduction="20000"/>
          </a:bodyPr>
          <a:lstStyle/>
          <a:p>
            <a:pPr marL="0">
              <a:buNone/>
            </a:pPr>
            <a:r>
              <a:rPr lang="en-US" sz="2700" b="1" dirty="0">
                <a:solidFill>
                  <a:srgbClr val="0070C0"/>
                </a:solidFill>
                <a:cs typeface="Times New Roman" pitchFamily="18" charset="0"/>
              </a:rPr>
              <a:t>//Step 5 : Adding soul to Components</a:t>
            </a:r>
            <a:endParaRPr lang="en-IN" sz="2700" dirty="0"/>
          </a:p>
          <a:p>
            <a:pPr marL="0">
              <a:buNone/>
            </a:pPr>
            <a:endParaRPr lang="en-US" sz="1800" dirty="0"/>
          </a:p>
          <a:p>
            <a:pPr marL="0">
              <a:buNone/>
            </a:pPr>
            <a:r>
              <a:rPr lang="en-US" sz="1800" dirty="0"/>
              <a:t>private class CalculateButtonHandler implements ActionListener{</a:t>
            </a:r>
          </a:p>
          <a:p>
            <a:pPr marL="0">
              <a:buNone/>
            </a:pPr>
            <a:r>
              <a:rPr lang="en-US" sz="1800" dirty="0"/>
              <a:t>	public void actionPerformed(ActionEvent e){</a:t>
            </a:r>
          </a:p>
          <a:p>
            <a:pPr marL="0">
              <a:buNone/>
            </a:pPr>
            <a:r>
              <a:rPr lang="en-US" sz="1800" dirty="0"/>
              <a:t>		double width, length, area, perimeter;</a:t>
            </a:r>
          </a:p>
          <a:p>
            <a:pPr marL="0">
              <a:buNone/>
            </a:pPr>
            <a:r>
              <a:rPr lang="en-US" sz="1800" dirty="0"/>
              <a:t>		length = Double.parseDouble(lengthTF.getText());</a:t>
            </a:r>
          </a:p>
          <a:p>
            <a:pPr marL="0">
              <a:buNone/>
            </a:pPr>
            <a:r>
              <a:rPr lang="en-US" sz="1800" dirty="0"/>
              <a:t>		width = Double.parseDouble(widthTF.getText());</a:t>
            </a:r>
          </a:p>
          <a:p>
            <a:pPr marL="0">
              <a:buNone/>
            </a:pPr>
            <a:r>
              <a:rPr lang="en-US" sz="1800" dirty="0"/>
              <a:t>		area = length * width;</a:t>
            </a:r>
          </a:p>
          <a:p>
            <a:pPr marL="0">
              <a:buNone/>
            </a:pPr>
            <a:r>
              <a:rPr lang="en-US" sz="1800" dirty="0"/>
              <a:t>		perimeter = 2 * (length + width);</a:t>
            </a:r>
          </a:p>
          <a:p>
            <a:pPr marL="0">
              <a:buNone/>
            </a:pPr>
            <a:r>
              <a:rPr lang="en-US" sz="1800" dirty="0"/>
              <a:t>		areaTF.setText("" + area);</a:t>
            </a:r>
          </a:p>
          <a:p>
            <a:pPr marL="0">
              <a:buNone/>
            </a:pPr>
            <a:r>
              <a:rPr lang="en-US" sz="1800" dirty="0"/>
              <a:t>		perimeterTF.setText("" + perimeter);</a:t>
            </a:r>
          </a:p>
          <a:p>
            <a:pPr marL="0">
              <a:buNone/>
            </a:pPr>
            <a:r>
              <a:rPr lang="en-US" sz="1800" dirty="0"/>
              <a:t>	}</a:t>
            </a:r>
          </a:p>
          <a:p>
            <a:pPr marL="0">
              <a:buNone/>
            </a:pPr>
            <a:r>
              <a:rPr lang="en-US" sz="1800" dirty="0"/>
              <a:t>}</a:t>
            </a:r>
          </a:p>
          <a:p>
            <a:pPr marL="0">
              <a:buNone/>
            </a:pPr>
            <a:r>
              <a:rPr lang="en-US" sz="1800" dirty="0"/>
              <a:t> </a:t>
            </a:r>
          </a:p>
          <a:p>
            <a:pPr marL="0">
              <a:buNone/>
            </a:pPr>
            <a:r>
              <a:rPr lang="en-US" sz="1800" dirty="0"/>
              <a:t>private class ExitButtonHandler implements ActionListener{</a:t>
            </a:r>
          </a:p>
          <a:p>
            <a:pPr marL="0">
              <a:buNone/>
            </a:pPr>
            <a:r>
              <a:rPr lang="en-US" sz="1800" dirty="0"/>
              <a:t>	public void actionPerformed(ActionEvent e){</a:t>
            </a:r>
          </a:p>
          <a:p>
            <a:pPr marL="0">
              <a:buNone/>
            </a:pPr>
            <a:r>
              <a:rPr lang="en-US" sz="1800" dirty="0"/>
              <a:t>		System.exit(0);</a:t>
            </a:r>
          </a:p>
          <a:p>
            <a:pPr marL="0">
              <a:buNone/>
            </a:pPr>
            <a:r>
              <a:rPr lang="en-US" sz="1800" dirty="0"/>
              <a:t>	}</a:t>
            </a:r>
          </a:p>
          <a:p>
            <a:pPr marL="0">
              <a:buNone/>
            </a:pPr>
            <a:r>
              <a:rPr lang="en-US" sz="1800" dirty="0"/>
              <a:t>}</a:t>
            </a:r>
          </a:p>
          <a:p>
            <a:pPr marL="0">
              <a:buNone/>
            </a:pPr>
            <a:endParaRPr lang="en-US" sz="1800" dirty="0"/>
          </a:p>
          <a:p>
            <a:pPr marL="0">
              <a:buNone/>
            </a:pPr>
            <a:r>
              <a:rPr lang="en-US" sz="1800" dirty="0"/>
              <a:t>public void paint( Graphics g ){</a:t>
            </a:r>
          </a:p>
          <a:p>
            <a:pPr marL="0">
              <a:buNone/>
            </a:pPr>
            <a:r>
              <a:rPr lang="en-US" sz="1800" dirty="0"/>
              <a:t>        super.paint( g ); </a:t>
            </a:r>
          </a:p>
          <a:p>
            <a:pPr marL="0">
              <a:buNone/>
            </a:pPr>
            <a:r>
              <a:rPr lang="en-US" sz="1800" dirty="0"/>
              <a:t>        </a:t>
            </a:r>
          </a:p>
          <a:p>
            <a:pPr marL="0">
              <a:buNone/>
            </a:pPr>
            <a:r>
              <a:rPr lang="en-US" sz="1800" dirty="0"/>
              <a:t>    }</a:t>
            </a:r>
          </a:p>
          <a:p>
            <a:pPr marL="0">
              <a:buNone/>
            </a:pPr>
            <a:r>
              <a:rPr lang="en-US" sz="1800" dirty="0"/>
              <a:t>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647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</Words>
  <Application>Microsoft Office PowerPoint</Application>
  <PresentationFormat>On-screen Show (4:3)</PresentationFormat>
  <Paragraphs>80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Final Code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Ritesh</dc:creator>
  <cp:lastModifiedBy>Ritesh</cp:lastModifiedBy>
  <cp:revision>2</cp:revision>
  <dcterms:created xsi:type="dcterms:W3CDTF">2006-08-16T00:00:00Z</dcterms:created>
  <dcterms:modified xsi:type="dcterms:W3CDTF">2016-05-16T10:59:59Z</dcterms:modified>
</cp:coreProperties>
</file>